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84" r:id="rId3"/>
    <p:sldId id="289" r:id="rId4"/>
    <p:sldId id="290" r:id="rId5"/>
    <p:sldId id="29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49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F4B8C-826C-E4DC-1D93-50913970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99A4D-B4C8-D47A-63BE-8BAE7CECF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65439-EA5E-5980-5FD9-F650074D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3489A-1A65-E6EF-3AEB-623866B6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211D2-3F81-8D8E-67A3-4E2841F9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21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FDB6A-97F2-9E0A-41EF-8FEA901B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9CD8D6-84BB-140A-0296-1AE7CF71E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163F9-3E0D-BA47-F6AB-3840B20BA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3D88-57E0-0A47-30E3-6F223B1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DF1EE-B878-3F37-0428-D26FD604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76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8BBDFC-4742-3B4E-2338-6E00FBA4F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9E143-C3B7-8E1C-79A0-57CA4EF9B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151E7-6C69-A4C6-98DC-479EC4D6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4F620-CDC6-31C1-7545-4ECA9F48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014B1-84DF-A1BF-86DD-76D16FC1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08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762-2D98-CF1C-EE31-0C1E8E6B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8215A-38C7-EC3A-4CD1-E7E287059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DA4A7-5829-D05A-4913-E96B48335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1C1F5-93B2-CCF6-6B91-759751A8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A8397-BF15-8010-5297-8A6FF4C8A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4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58CE0-03B5-FF39-10B5-E94AB4F4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DB8C0-140D-5CC4-23CA-4C5384D42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4F0F8-C507-EBEC-2AE9-0BCBB7BFF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96308-7007-F130-4D12-376FB58E5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580F7-B554-BEAC-E32B-84482AD3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507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5983-6325-90AE-B534-05E0611F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79019-10B8-B3BF-1413-24C523156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A4CD6-3F32-F4EB-6B69-325F61AB9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A48F2-E197-8046-D7D7-4685094FD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6370C-75B8-4C70-36D4-3930C95D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E7687-C8AE-7706-B106-EE4A337F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08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B50D-F4C3-B58E-FE54-A5F632A3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EFC9D-3790-29AD-85C6-E32DA2C3B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9A1E0-FF95-FF41-1D4B-FF8BE0ED9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8F488-DB9B-0FFA-0F8F-C9BDA2787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878B9-0B86-B12E-7638-1AA1BA32C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22FC90-6230-7C38-0862-3D7B0371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7A3B0-DD5F-CBAC-3A32-988ED4E85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63EBC-EFA0-10CF-5EBC-7320411D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44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E67C-E3D4-FC19-AC34-1A908EBE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7B2DD-40D9-FA44-3AEC-F1EA398B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05631-9A17-6B30-419A-1C903D74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7B289-4B80-D6A4-FB39-7AF4F69B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1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E896F-F8E3-2398-4F44-B81D2F8E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4E725-2ECF-BDF2-9B04-EC3FFC4F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3E211-5F6F-936B-9EFE-C0A9FDD8A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6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D6E4-F457-A6F7-8525-E2D94E6A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5F031-C79A-5E28-E3B7-055DCC696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3362A-A0F6-BDCA-2A12-C10B5BF4E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9EC6E-2EC9-B486-EE00-F1155FD4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88A88-4729-1D6E-6746-20DAA0DDB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B9A8C-C925-DDFE-22F8-6B2E49B0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3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7EA9-37E7-BDBD-FA74-3AD51D10A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FE9146-0290-05BF-816B-A0D94B388F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B28CB-E485-A2C8-BDC2-057B37721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46D1A-D635-0D3B-86A8-EB97A98C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F7537-C65A-8A3F-4139-ABD4E962E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0A3D7-1019-6D31-12D6-FBAE569A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96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CE0CCE-6B0B-0046-593F-D5C93B0A8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1D452-FF99-E300-FF14-51715BF22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B09AF-2754-5C79-47FB-12042D4D6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A7B66-5AE1-4909-9017-06C9519B527E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D88CB-EB4C-ACBC-DB93-7C0DCAF44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9E067-9191-9AE3-7581-6DB5ABCB4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752A8-CDCE-480E-B691-1FB927C5D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2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cid:A6663C23D17641AAB750CBC3C19B9A1D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https://www.sandyford.ie/news-events/news/sbd-ceo-speaks-about-green-mobility-at-the-smart-city-expo-world-congress-in-barcelona" TargetMode="External"/><Relationship Id="rId7" Type="http://schemas.openxmlformats.org/officeDocument/2006/relationships/image" Target="../media/image1.jpg"/><Relationship Id="rId2" Type="http://schemas.openxmlformats.org/officeDocument/2006/relationships/hyperlink" Target="https://www.sandyford.ie/innovationsummit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ndyford.ie/news-events/news/sbd-pocket-forest" TargetMode="External"/><Relationship Id="rId11" Type="http://schemas.openxmlformats.org/officeDocument/2006/relationships/image" Target="../media/image6.jpg"/><Relationship Id="rId5" Type="http://schemas.openxmlformats.org/officeDocument/2006/relationships/hyperlink" Target="https://www.sandyford.ie/ProjectGreen/sandyford-business-district-launches-green-charter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sandyford.ie/news-events/news/sbd-meeting-with-climate-alliance-group-to-successfully-apply-for-eu-funding-for-green-infrastructure-improvements-in-the-district" TargetMode="External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11.jpeg"/><Relationship Id="rId3" Type="http://schemas.openxmlformats.org/officeDocument/2006/relationships/hyperlink" Target="https://www.sandyford.ie/Christmas-2022" TargetMode="External"/><Relationship Id="rId7" Type="http://schemas.openxmlformats.org/officeDocument/2006/relationships/hyperlink" Target="https://www.sandyford.ie/news-events/news/sbd-and-leopardstown-racecourse-brings-you-feel-good-friday-may-13th" TargetMode="External"/><Relationship Id="rId12" Type="http://schemas.openxmlformats.org/officeDocument/2006/relationships/image" Target="../media/image10.jpeg"/><Relationship Id="rId2" Type="http://schemas.openxmlformats.org/officeDocument/2006/relationships/hyperlink" Target="https://www.sandyford.ie/wellnessweek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ndyford.ie/news-events/event/join-hub-17-for-digitalfirstday-2022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s://www.sandyford.ie/news-events/event/sandyford-business-district-multicultural-art-exhibition" TargetMode="External"/><Relationship Id="rId10" Type="http://schemas.openxmlformats.org/officeDocument/2006/relationships/image" Target="../media/image8.jpg"/><Relationship Id="rId4" Type="http://schemas.openxmlformats.org/officeDocument/2006/relationships/hyperlink" Target="https://www.sandyford.ie/news-events/event/sandyford-business-district-free-international-cookery-event" TargetMode="External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www.sandyford.ie/news-events/news/spend-in-sandyford-this-valentines-day" TargetMode="External"/><Relationship Id="rId7" Type="http://schemas.openxmlformats.org/officeDocument/2006/relationships/image" Target="../media/image1.jpg"/><Relationship Id="rId2" Type="http://schemas.openxmlformats.org/officeDocument/2006/relationships/hyperlink" Target="https://www.sandyford.ie/news-events/news/spend-in-sandyford-easte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ndyford.ie/Christmas-2022" TargetMode="External"/><Relationship Id="rId11" Type="http://schemas.openxmlformats.org/officeDocument/2006/relationships/image" Target="../media/image16.jpg"/><Relationship Id="rId5" Type="http://schemas.openxmlformats.org/officeDocument/2006/relationships/hyperlink" Target="https://www.sandyford.ie/christmas-2022/spend-in-sandyford-at-christmas" TargetMode="External"/><Relationship Id="rId10" Type="http://schemas.openxmlformats.org/officeDocument/2006/relationships/image" Target="../media/image15.jpg"/><Relationship Id="rId4" Type="http://schemas.openxmlformats.org/officeDocument/2006/relationships/hyperlink" Target="https://www.sandyford.ie/news-events/news/spendinsandyfordformothersday22" TargetMode="External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s://www.sandyford.ie/news-events/event/sbd-second-breakfast-networking-meeting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www.sandyford.ie/news-events/event/business-networking-breakfast-meet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11" Type="http://schemas.openxmlformats.org/officeDocument/2006/relationships/image" Target="../media/image21.jpg"/><Relationship Id="rId5" Type="http://schemas.openxmlformats.org/officeDocument/2006/relationships/hyperlink" Target="https://www.sandyford.ie/news-events/event/sandyford-business-district-breakfast-networking-event-october-12th-in-microsoft" TargetMode="External"/><Relationship Id="rId10" Type="http://schemas.openxmlformats.org/officeDocument/2006/relationships/image" Target="../media/image20.jpg"/><Relationship Id="rId4" Type="http://schemas.openxmlformats.org/officeDocument/2006/relationships/hyperlink" Target="https://www.sandyford.ie/news-events/event/sbd-summer-social-networking-event" TargetMode="Externa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347537" y="1126727"/>
            <a:ext cx="10460041" cy="1347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Review 2022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201507"/>
            <a:ext cx="1946780" cy="1946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489B3-51B7-538D-E235-A6192B0E6B69}"/>
              </a:ext>
            </a:extLst>
          </p:cNvPr>
          <p:cNvSpPr txBox="1"/>
          <p:nvPr/>
        </p:nvSpPr>
        <p:spPr>
          <a:xfrm>
            <a:off x="3580663" y="3686425"/>
            <a:ext cx="10460041" cy="3009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8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Niamh Egan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74230-EADD-DDFE-5591-F52768DEC3A5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22" y="2182068"/>
            <a:ext cx="5088955" cy="3817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338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347537" y="1126727"/>
            <a:ext cx="10460041" cy="3937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Project Green / Green Charter highlights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FLAGSHIP EVENT: </a:t>
            </a:r>
            <a:r>
              <a:rPr lang="en-GB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Innovation Summit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2- Day Event on Decarbonisation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Leopardstown Racecourse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CEO speaks about Green Mobility at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the Smart City Expo World Congress in Barcelona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meeting with Climate Alliance Group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7 other Districts from North Western Europe in Frankfurt as part of a joint effort to apply for EU funding towards Green Infrastructure improvements within the District.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Launched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SBD Green Charter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partnership with Mayo-based centre for change, The Mary Robinson Centre.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plants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first pocket forest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district in Naomh Ólaf GAA Club.</a:t>
            </a: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87207"/>
            <a:ext cx="1946780" cy="1844698"/>
          </a:xfrm>
          <a:prstGeom prst="rect">
            <a:avLst/>
          </a:prstGeom>
        </p:spPr>
      </p:pic>
      <p:pic>
        <p:nvPicPr>
          <p:cNvPr id="9" name="Picture 8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41CBC1B4-9433-7F87-AC0F-CE35E250F3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" y="4954555"/>
            <a:ext cx="2110356" cy="1815473"/>
          </a:xfrm>
          <a:prstGeom prst="rect">
            <a:avLst/>
          </a:prstGeom>
        </p:spPr>
      </p:pic>
      <p:pic>
        <p:nvPicPr>
          <p:cNvPr id="11" name="Picture 10" descr="A group of women riding bikes&#10;&#10;Description automatically generated with medium confidence">
            <a:extLst>
              <a:ext uri="{FF2B5EF4-FFF2-40B4-BE49-F238E27FC236}">
                <a16:creationId xmlns:a16="http://schemas.microsoft.com/office/drawing/2014/main" id="{13DEC98A-60AC-6CD5-B88F-93F8AB06F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77" y="4926098"/>
            <a:ext cx="2765550" cy="1843930"/>
          </a:xfrm>
          <a:prstGeom prst="rect">
            <a:avLst/>
          </a:prstGeom>
        </p:spPr>
      </p:pic>
      <p:pic>
        <p:nvPicPr>
          <p:cNvPr id="13" name="Picture 12" descr="A picture containing grass, outdoor, person, green&#10;&#10;Description automatically generated">
            <a:extLst>
              <a:ext uri="{FF2B5EF4-FFF2-40B4-BE49-F238E27FC236}">
                <a16:creationId xmlns:a16="http://schemas.microsoft.com/office/drawing/2014/main" id="{96B8728C-3F30-9F49-9C21-9ED8BADDDA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24" y="4926095"/>
            <a:ext cx="2030873" cy="1843931"/>
          </a:xfrm>
          <a:prstGeom prst="rect">
            <a:avLst/>
          </a:prstGeom>
        </p:spPr>
      </p:pic>
      <p:pic>
        <p:nvPicPr>
          <p:cNvPr id="18" name="Picture 17" descr="A few people holding a plaque&#10;&#10;Description automatically generated with low confidence">
            <a:extLst>
              <a:ext uri="{FF2B5EF4-FFF2-40B4-BE49-F238E27FC236}">
                <a16:creationId xmlns:a16="http://schemas.microsoft.com/office/drawing/2014/main" id="{2A3F2D15-C0A2-BDCC-B698-20F0FAA75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94" y="4926095"/>
            <a:ext cx="2982244" cy="178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285950" y="1127963"/>
            <a:ext cx="10460041" cy="3446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Events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Wellness Week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4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8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Winter Festival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(Christmas lights, Craft Fair, Santa Experience)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Culture Night: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International Cookery Event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 Night: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Art Exhibition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Digital 1</a:t>
            </a:r>
            <a:r>
              <a:rPr lang="en-GB" sz="1800" u="sng" baseline="30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st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Day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conjunction with DigitalX and Hub17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Feel Good Friday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partnership with Leopardstown Racecourse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201507"/>
            <a:ext cx="1946780" cy="194678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097AED8-23E6-ADC4-C08D-A48324897D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3" y="4825040"/>
            <a:ext cx="2930477" cy="1717222"/>
          </a:xfrm>
          <a:prstGeom prst="rect">
            <a:avLst/>
          </a:prstGeom>
        </p:spPr>
      </p:pic>
      <p:pic>
        <p:nvPicPr>
          <p:cNvPr id="9" name="Picture 8" descr="A picture containing indoor, wall, kitchen, person&#10;&#10;Description automatically generated">
            <a:extLst>
              <a:ext uri="{FF2B5EF4-FFF2-40B4-BE49-F238E27FC236}">
                <a16:creationId xmlns:a16="http://schemas.microsoft.com/office/drawing/2014/main" id="{D605A2DA-D02C-BF2F-3314-09A7F06B0C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13" y="4812302"/>
            <a:ext cx="1840853" cy="1798048"/>
          </a:xfrm>
          <a:prstGeom prst="rect">
            <a:avLst/>
          </a:prstGeom>
        </p:spPr>
      </p:pic>
      <p:pic>
        <p:nvPicPr>
          <p:cNvPr id="13" name="Picture 12" descr="A person doing a handstand&#10;&#10;Description automatically generated with medium confidence">
            <a:extLst>
              <a:ext uri="{FF2B5EF4-FFF2-40B4-BE49-F238E27FC236}">
                <a16:creationId xmlns:a16="http://schemas.microsoft.com/office/drawing/2014/main" id="{51FDB41B-1BB0-133C-DA58-2167A133AF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71156" y="4872662"/>
            <a:ext cx="1981366" cy="1737670"/>
          </a:xfrm>
          <a:prstGeom prst="rect">
            <a:avLst/>
          </a:prstGeom>
        </p:spPr>
      </p:pic>
      <p:pic>
        <p:nvPicPr>
          <p:cNvPr id="18" name="Picture 17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D7E4E1DF-EA41-0336-D00D-859EE0733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99" y="4825040"/>
            <a:ext cx="1981368" cy="1798048"/>
          </a:xfrm>
          <a:prstGeom prst="rect">
            <a:avLst/>
          </a:prstGeom>
        </p:spPr>
      </p:pic>
      <p:pic>
        <p:nvPicPr>
          <p:cNvPr id="20" name="Picture 19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F3707309-3520-6F7E-F41C-B6EC2C6054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5718" y="2576137"/>
            <a:ext cx="2454469" cy="1840852"/>
          </a:xfrm>
          <a:prstGeom prst="rect">
            <a:avLst/>
          </a:prstGeom>
        </p:spPr>
      </p:pic>
      <p:pic>
        <p:nvPicPr>
          <p:cNvPr id="22" name="Picture 21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B0F8A14C-3ACD-D1FD-1E4D-FBE1BCD72F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244" y="4804591"/>
            <a:ext cx="2507275" cy="179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347537" y="1126727"/>
            <a:ext cx="10460041" cy="394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Campaigns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Easter Campaign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this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Valentine’s Day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this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Mother’s Day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in Sandyford Christmas Campaign: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District Christmas Shopping Directory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12 Businesses of Christmas Promotion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addition: Our fortnightly </a:t>
            </a:r>
            <a:r>
              <a:rPr lang="en-GB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e-newsletter</a:t>
            </a:r>
            <a:r>
              <a:rPr lang="en-GB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“In the Loop” features a “Spotlight” profile on an individual business in each edition. It also offers </a:t>
            </a:r>
            <a:r>
              <a:rPr lang="en-GB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advertising</a:t>
            </a:r>
            <a:r>
              <a:rPr lang="en-GB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all District businesses to promote their business/news/everts/offers etc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Plus, our various competitions across social media at key seasonal times promoted local businesses with vouchers and giveaways</a:t>
            </a: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201507"/>
            <a:ext cx="1946780" cy="1946780"/>
          </a:xfrm>
          <a:prstGeom prst="rect">
            <a:avLst/>
          </a:prstGeom>
        </p:spPr>
      </p:pic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03DDF8A-C04E-07EA-A784-28131496E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0" y="5029606"/>
            <a:ext cx="2573653" cy="1717221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0DAF003-0762-705E-B3B4-73765EC3DB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53" y="5242905"/>
            <a:ext cx="2472949" cy="1420225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7BE1CB0F-B5C5-24CC-B030-2F6C2E591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06" y="5242905"/>
            <a:ext cx="2637888" cy="142022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FD0D55A-7FFF-7873-73D0-6E71A9339E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153" y="5140779"/>
            <a:ext cx="2954161" cy="16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06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71236" cy="1717221"/>
          </a:xfrm>
          <a:prstGeom prst="rect">
            <a:avLst/>
          </a:prstGeom>
          <a:solidFill>
            <a:srgbClr val="6AB03E"/>
          </a:solidFill>
        </p:spPr>
      </p:sp>
      <p:sp>
        <p:nvSpPr>
          <p:cNvPr id="5" name="AutoShape 5"/>
          <p:cNvSpPr/>
          <p:nvPr/>
        </p:nvSpPr>
        <p:spPr>
          <a:xfrm>
            <a:off x="0" y="1713593"/>
            <a:ext cx="271236" cy="1717221"/>
          </a:xfrm>
          <a:prstGeom prst="rect">
            <a:avLst/>
          </a:prstGeom>
          <a:solidFill>
            <a:srgbClr val="F4A72E"/>
          </a:solidFill>
        </p:spPr>
      </p:sp>
      <p:sp>
        <p:nvSpPr>
          <p:cNvPr id="6" name="AutoShape 6"/>
          <p:cNvSpPr/>
          <p:nvPr/>
        </p:nvSpPr>
        <p:spPr>
          <a:xfrm>
            <a:off x="0" y="3427186"/>
            <a:ext cx="271236" cy="1717221"/>
          </a:xfrm>
          <a:prstGeom prst="rect">
            <a:avLst/>
          </a:prstGeom>
          <a:solidFill>
            <a:srgbClr val="C8322A"/>
          </a:solidFill>
        </p:spPr>
      </p:sp>
      <p:sp>
        <p:nvSpPr>
          <p:cNvPr id="7" name="AutoShape 7"/>
          <p:cNvSpPr/>
          <p:nvPr/>
        </p:nvSpPr>
        <p:spPr>
          <a:xfrm>
            <a:off x="0" y="5140779"/>
            <a:ext cx="271236" cy="1717221"/>
          </a:xfrm>
          <a:prstGeom prst="rect">
            <a:avLst/>
          </a:prstGeom>
          <a:solidFill>
            <a:srgbClr val="2B7CB8"/>
          </a:solidFill>
        </p:spPr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73B8114-B01C-495E-8349-953F18419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950" y="3327845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48BFB-A478-49A3-ADDF-FB9A4C285B4B}"/>
              </a:ext>
            </a:extLst>
          </p:cNvPr>
          <p:cNvSpPr txBox="1"/>
          <p:nvPr/>
        </p:nvSpPr>
        <p:spPr>
          <a:xfrm>
            <a:off x="1347537" y="1126727"/>
            <a:ext cx="10460041" cy="30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Sandyford Business District Business Networking Events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holds 1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Business Networking Breakfast Meeting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Leopardstown Racecourse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holds 2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Business Networking Breakfast Meeting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Covalen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holds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Summer Social Business Networking Event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Zero Latency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SBD 4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Business Networking Breakfast Meeting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Microsoft</a:t>
            </a:r>
          </a:p>
          <a:p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CF2E800-47F1-4846-B9B3-BEB9F5E0C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4" y="201507"/>
            <a:ext cx="1946780" cy="1946780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A308BCD-BD6B-7D28-657D-5518CD52E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4" y="4964327"/>
            <a:ext cx="2377572" cy="1796388"/>
          </a:xfrm>
          <a:prstGeom prst="rect">
            <a:avLst/>
          </a:prstGeom>
        </p:spPr>
      </p:pic>
      <p:pic>
        <p:nvPicPr>
          <p:cNvPr id="9" name="Picture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57E39AF-49A1-0814-6E20-190A4BD77F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62" y="4964327"/>
            <a:ext cx="2536428" cy="1802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2BA153-69AE-2075-1AC1-E02B910932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9846" y="2562438"/>
            <a:ext cx="2271694" cy="1703770"/>
          </a:xfrm>
          <a:prstGeom prst="rect">
            <a:avLst/>
          </a:prstGeom>
        </p:spPr>
      </p:pic>
      <p:pic>
        <p:nvPicPr>
          <p:cNvPr id="18" name="Picture 17" descr="A group of people posing for a photo outside of a restaurant&#10;&#10;Description automatically generated with medium confidence">
            <a:extLst>
              <a:ext uri="{FF2B5EF4-FFF2-40B4-BE49-F238E27FC236}">
                <a16:creationId xmlns:a16="http://schemas.microsoft.com/office/drawing/2014/main" id="{CC91C3BD-EAB4-4AAF-241B-7236A9A233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49" y="4964327"/>
            <a:ext cx="2547475" cy="1796388"/>
          </a:xfrm>
          <a:prstGeom prst="rect">
            <a:avLst/>
          </a:prstGeom>
        </p:spPr>
      </p:pic>
      <p:pic>
        <p:nvPicPr>
          <p:cNvPr id="26" name="Picture 25" descr="A group of people at a meeting&#10;&#10;Description automatically generated with medium confidence">
            <a:extLst>
              <a:ext uri="{FF2B5EF4-FFF2-40B4-BE49-F238E27FC236}">
                <a16:creationId xmlns:a16="http://schemas.microsoft.com/office/drawing/2014/main" id="{86836295-9064-5BFB-B041-D8C6F35D0D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883" y="4964327"/>
            <a:ext cx="2891655" cy="17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31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320</Words>
  <Application>Microsoft Office PowerPoint</Application>
  <PresentationFormat>Widescreen</PresentationFormat>
  <Paragraphs>41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Niamh Egan</dc:creator>
  <cp:lastModifiedBy>Niamh Egan</cp:lastModifiedBy>
  <cp:revision>7</cp:revision>
  <dcterms:created xsi:type="dcterms:W3CDTF">2022-08-25T07:05:47Z</dcterms:created>
  <dcterms:modified xsi:type="dcterms:W3CDTF">2023-05-26T13:03:54Z</dcterms:modified>
</cp:coreProperties>
</file>